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6" r:id="rId2"/>
    <p:sldId id="409" r:id="rId3"/>
    <p:sldId id="499" r:id="rId4"/>
    <p:sldId id="500" r:id="rId5"/>
    <p:sldId id="501" r:id="rId6"/>
    <p:sldId id="487" r:id="rId7"/>
    <p:sldId id="494" r:id="rId8"/>
    <p:sldId id="495" r:id="rId9"/>
    <p:sldId id="496" r:id="rId10"/>
    <p:sldId id="493" r:id="rId11"/>
    <p:sldId id="498" r:id="rId12"/>
    <p:sldId id="497" r:id="rId13"/>
  </p:sldIdLst>
  <p:sldSz cx="11522075" cy="6480175"/>
  <p:notesSz cx="6797675" cy="9926638"/>
  <p:defaultTextStyle>
    <a:defPPr>
      <a:defRPr lang="de-DE"/>
    </a:defPPr>
    <a:lvl1pPr marL="0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5981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1961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7942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3922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79903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5883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1864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7844" algn="l" defTabSz="1151961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4" userDrawn="1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72"/>
    <a:srgbClr val="B2C1D1"/>
    <a:srgbClr val="B2E9F7"/>
    <a:srgbClr val="7FDBF2"/>
    <a:srgbClr val="4CCCED"/>
    <a:srgbClr val="00B7E5"/>
    <a:srgbClr val="808080"/>
    <a:srgbClr val="5F5F5F"/>
    <a:srgbClr val="B6EEF5"/>
    <a:srgbClr val="DB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96" autoAdjust="0"/>
    <p:restoredTop sz="94687"/>
  </p:normalViewPr>
  <p:slideViewPr>
    <p:cSldViewPr>
      <p:cViewPr varScale="1">
        <p:scale>
          <a:sx n="86" d="100"/>
          <a:sy n="86" d="100"/>
        </p:scale>
        <p:origin x="1147" y="58"/>
      </p:cViewPr>
      <p:guideLst>
        <p:guide orient="horz" pos="3084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A1192-34A4-4A00-9ABD-627626BA854E}" type="datetimeFigureOut">
              <a:rPr lang="de-DE" smtClean="0"/>
              <a:t>08.04.2020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7C870-5303-441C-A358-F7D0478DAC5F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97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72953-F7F4-4468-B2AA-089C89957DF8}" type="datetimeFigureOut">
              <a:rPr lang="de-DE" smtClean="0"/>
              <a:t>08.04.2020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0FBDD-604A-4FB6-ADE9-FA201C6CBDC5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7877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75981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51961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27942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03922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879903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5883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1864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7844" algn="l" defTabSz="1151961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3D56473D-7C51-4D68-BAF6-D00C62F91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C03F910-F6CE-4131-AA16-937F33BCBB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FBFBF604-13B0-4AE8-B7F8-D247ECF55D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50042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Himb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1F7735B8-351D-43A4-861F-83A764EC7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9299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 dirty="0"/>
          </a:p>
        </p:txBody>
      </p:sp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300" y="4324134"/>
            <a:ext cx="1844999" cy="131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D36FDB45-422A-4CFD-AEBC-0077E6A927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E77EFBFA-29F8-49D3-8937-DAFB154AB14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2999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Himmb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accent1"/>
              </a:buClr>
              <a:defRPr sz="18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1"/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4" name="Rechteck 23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htwinkliges Dreieck 25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winkliges Dreieck 26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eck 27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087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Himb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/>
          </a:p>
        </p:txBody>
      </p:sp>
      <p:sp>
        <p:nvSpPr>
          <p:cNvPr id="25" name="Rechteck 24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1"/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6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7" name="Gruppieren 26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8" name="Rechteck 27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9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htwinkliges Dreieck 29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31" name="Rechtwinkliges Dreieck 30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32" name="Rechteck 31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91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Himb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1"/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5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1"/>
              </a:buClr>
              <a:defRPr sz="1800" baseline="0"/>
            </a:lvl1pPr>
            <a:lvl2pPr marL="453985" indent="-231992">
              <a:buClr>
                <a:schemeClr val="accent1"/>
              </a:buClr>
              <a:tabLst/>
              <a:defRPr sz="1800"/>
            </a:lvl2pPr>
            <a:lvl3pPr marL="675977" indent="-221993">
              <a:buClr>
                <a:schemeClr val="accent1"/>
              </a:buClr>
              <a:defRPr sz="1800"/>
            </a:lvl3pPr>
            <a:lvl4pPr marL="907969" indent="-231992">
              <a:buClr>
                <a:schemeClr val="accent1"/>
              </a:buClr>
              <a:defRPr sz="1800"/>
            </a:lvl4pPr>
            <a:lvl5pPr marL="1129962" indent="-221993">
              <a:buClr>
                <a:schemeClr val="accent1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7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1"/>
              </a:buClr>
              <a:defRPr lang="de-DE" sz="1800" smtClean="0"/>
            </a:lvl1pPr>
            <a:lvl2pPr marL="453985" indent="-231992">
              <a:buClr>
                <a:schemeClr val="accent1"/>
              </a:buClr>
              <a:defRPr lang="de-DE" sz="1800" smtClean="0"/>
            </a:lvl2pPr>
            <a:lvl3pPr marL="675977" indent="-221993">
              <a:buClr>
                <a:schemeClr val="accent1"/>
              </a:buClr>
              <a:defRPr lang="de-DE" sz="1800" smtClean="0"/>
            </a:lvl3pPr>
            <a:lvl4pPr marL="907969" indent="-231992">
              <a:buClr>
                <a:schemeClr val="accent1"/>
              </a:buClr>
              <a:defRPr lang="de-DE" sz="1800" smtClean="0"/>
            </a:lvl4pPr>
            <a:lvl5pPr marL="1129962" indent="-221993">
              <a:buClr>
                <a:schemeClr val="accent1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548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Himbe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D6935818-BD61-4B07-B721-F0F2639B94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accent1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1032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05204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398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Himbe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581926B2-146E-4813-AD99-FE7CA4C281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accent1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33115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Himbe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E8953486-05F4-4AFC-9F55-069E0B49D9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accent1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vert="horz" lIns="270000" tIns="36000" rIns="90000" bIns="36000" rtlCol="0" anchor="t" anchorCtr="0">
            <a:normAutofit/>
          </a:bodyPr>
          <a:lstStyle>
            <a:lvl1pPr marL="266700" indent="-266700">
              <a:buNone/>
              <a:defRPr lang="de-DE" baseline="0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07445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EEB6D73A-4A0D-490A-9C1D-E36A67EC1F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5" name="Rechteck 14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78F80409-2602-4AED-8426-FF56BBF194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E24AD8B5-BE9B-4D4F-A7D1-B1B110359F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19729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B081E7B7-DBAC-4B78-8D44-A681E95990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 dirty="0"/>
          </a:p>
        </p:txBody>
      </p:sp>
      <p:pic>
        <p:nvPicPr>
          <p:cNvPr id="22" name="Picture 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975" y="4324134"/>
            <a:ext cx="1845324" cy="13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62F4282C-8128-4A88-8A66-EA0F10B073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0" name="Untertitel 2">
            <a:extLst>
              <a:ext uri="{FF2B5EF4-FFF2-40B4-BE49-F238E27FC236}">
                <a16:creationId xmlns:a16="http://schemas.microsoft.com/office/drawing/2014/main" id="{0C5D6762-16CD-4674-90AE-C4D89C036D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36291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6104" y="1334942"/>
            <a:ext cx="9793445" cy="4626781"/>
          </a:xfrm>
        </p:spPr>
        <p:txBody>
          <a:bodyPr lIns="270000">
            <a:normAutofit/>
          </a:bodyPr>
          <a:lstStyle>
            <a:lvl1pPr>
              <a:buClr>
                <a:schemeClr val="accent2"/>
              </a:buClr>
              <a:defRPr sz="1800"/>
            </a:lvl1pPr>
            <a:lvl2pPr>
              <a:buClr>
                <a:schemeClr val="accent2"/>
              </a:buClr>
              <a:defRPr sz="18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800"/>
            </a:lvl4pPr>
            <a:lvl5pPr>
              <a:buClr>
                <a:schemeClr val="accent2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2"/>
          </a:solidFill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4" name="Rechteck 23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htwinkliges Dreieck 25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winkliges Dreieck 26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eck 27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6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62307148-59B4-4C83-9A4E-6EEA485667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0207"/>
            <a:ext cx="11522075" cy="21560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 dirty="0"/>
          </a:p>
        </p:txBody>
      </p:sp>
      <p:pic>
        <p:nvPicPr>
          <p:cNvPr id="20" name="Picture 2" descr="G:\OVB\OVB HOLDING\Kommunikation\Jahresmotto\2019 OVB Evolution leads to success\logo_ovb_expansion_2019_ne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341" y="4571104"/>
            <a:ext cx="1296000" cy="83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309" y="4326283"/>
            <a:ext cx="1838487" cy="131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5634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/>
          </a:p>
        </p:txBody>
      </p:sp>
      <p:sp>
        <p:nvSpPr>
          <p:cNvPr id="14" name="Rechteck 13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2"/>
          </a:solidFill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0" name="Rechteck 19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1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htwinkliges Dreieck 21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3" name="Rechtwinkliges Dreieck 22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4" name="Rechteck 23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79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2"/>
          </a:solidFill>
          <a:ln w="127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5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2"/>
              </a:buClr>
              <a:defRPr sz="1800" baseline="0"/>
            </a:lvl1pPr>
            <a:lvl2pPr marL="453985" indent="-231992">
              <a:buClr>
                <a:schemeClr val="accent2"/>
              </a:buClr>
              <a:tabLst/>
              <a:defRPr sz="1800"/>
            </a:lvl2pPr>
            <a:lvl3pPr marL="675977" indent="-221993">
              <a:buClr>
                <a:schemeClr val="accent2"/>
              </a:buClr>
              <a:defRPr sz="1800"/>
            </a:lvl3pPr>
            <a:lvl4pPr marL="907969" indent="-231992">
              <a:buClr>
                <a:schemeClr val="accent2"/>
              </a:buClr>
              <a:defRPr sz="1800"/>
            </a:lvl4pPr>
            <a:lvl5pPr marL="1129962" indent="-221993">
              <a:buClr>
                <a:schemeClr val="accent2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7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2"/>
              </a:buClr>
              <a:defRPr lang="de-DE" sz="1800" smtClean="0"/>
            </a:lvl1pPr>
            <a:lvl2pPr marL="453985" indent="-231992">
              <a:buClr>
                <a:schemeClr val="accent2"/>
              </a:buClr>
              <a:defRPr lang="de-DE" sz="1800" smtClean="0"/>
            </a:lvl2pPr>
            <a:lvl3pPr marL="675977" indent="-221993">
              <a:buClr>
                <a:schemeClr val="accent2"/>
              </a:buClr>
              <a:defRPr lang="de-DE" sz="1800" smtClean="0"/>
            </a:lvl3pPr>
            <a:lvl4pPr marL="907969" indent="-231992">
              <a:buClr>
                <a:schemeClr val="accent2"/>
              </a:buClr>
              <a:defRPr lang="de-DE" sz="1800" smtClean="0"/>
            </a:lvl4pPr>
            <a:lvl5pPr marL="1129962" indent="-221993">
              <a:buClr>
                <a:schemeClr val="accent2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8185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onn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DC0B018F-CBAB-4CC6-AB19-D4A7260BD7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accent2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6017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tx2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10189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5952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onn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58D87E20-B538-4C8B-9ADB-101561C43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accent2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63249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onn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FBD77AD3-CF4B-4C9F-8275-B09B969BBB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accent2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47143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Oz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3F97D854-CA02-4C84-B2DE-96015293F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5" name="Rechteck 14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C08C1E04-6D97-4E74-AC8B-5CD87AAB1F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794A301D-260B-47A0-9A67-DA73645F14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51109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Oz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263BFB54-01E0-4A19-BB05-A1AEB5CABE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 dirty="0"/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309" y="4324134"/>
            <a:ext cx="1845323" cy="131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6C493F46-52FF-49E3-86B4-FC914E2F8E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F23D8409-B7E7-4357-80D6-107F16CC19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79364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Oz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accent3"/>
              </a:buClr>
              <a:defRPr sz="1800"/>
            </a:lvl1pPr>
            <a:lvl2pPr>
              <a:buClr>
                <a:schemeClr val="accent3"/>
              </a:buClr>
              <a:defRPr sz="1800"/>
            </a:lvl2pPr>
            <a:lvl3pPr>
              <a:buClr>
                <a:schemeClr val="accent3"/>
              </a:buClr>
              <a:defRPr sz="18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3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htwinkliges Dreieck 2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winkliges Dreieck 2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eck 2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678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Oz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htwinkliges Dreieck 2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winkliges Dreieck 2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eck 2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8706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Oz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5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57598" rIns="0" bIns="57598" rtlCol="0" anchor="ctr"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3"/>
          </a:solidFill>
          <a:ln w="127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5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3"/>
              </a:buClr>
              <a:defRPr sz="1800" baseline="0"/>
            </a:lvl1pPr>
            <a:lvl2pPr marL="453985" indent="-231992">
              <a:buClr>
                <a:schemeClr val="accent3"/>
              </a:buClr>
              <a:tabLst/>
              <a:defRPr sz="1800"/>
            </a:lvl2pPr>
            <a:lvl3pPr marL="675977" indent="-221993">
              <a:buClr>
                <a:schemeClr val="accent3"/>
              </a:buClr>
              <a:defRPr sz="1800"/>
            </a:lvl3pPr>
            <a:lvl4pPr marL="907969" indent="-231992">
              <a:buClr>
                <a:schemeClr val="accent3"/>
              </a:buClr>
              <a:defRPr sz="1800"/>
            </a:lvl4pPr>
            <a:lvl5pPr marL="1129962" indent="-221993">
              <a:buClr>
                <a:schemeClr val="accent3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7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3"/>
              </a:buClr>
              <a:defRPr lang="de-DE" sz="1800" smtClean="0"/>
            </a:lvl1pPr>
            <a:lvl2pPr marL="453985" indent="-231992">
              <a:buClr>
                <a:schemeClr val="accent3"/>
              </a:buClr>
              <a:defRPr lang="de-DE" sz="1800" smtClean="0"/>
            </a:lvl2pPr>
            <a:lvl3pPr marL="675977" indent="-221993">
              <a:buClr>
                <a:schemeClr val="accent3"/>
              </a:buClr>
              <a:defRPr lang="de-DE" sz="1800" smtClean="0"/>
            </a:lvl3pPr>
            <a:lvl4pPr marL="907969" indent="-231992">
              <a:buClr>
                <a:schemeClr val="accent3"/>
              </a:buClr>
              <a:defRPr lang="de-DE" sz="1800" smtClean="0"/>
            </a:lvl4pPr>
            <a:lvl5pPr marL="1129962" indent="-221993">
              <a:buClr>
                <a:schemeClr val="accent3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vert="horz" lIns="115196" tIns="57598" rIns="115196" bIns="57598" rtlCol="0" anchor="ctr"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85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accent6"/>
              </a:buClr>
              <a:defRPr sz="1800"/>
            </a:lvl1pPr>
            <a:lvl2pPr>
              <a:buClr>
                <a:schemeClr val="accent6"/>
              </a:buClr>
              <a:defRPr sz="18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800"/>
            </a:lvl4pPr>
            <a:lvl5pPr>
              <a:buClr>
                <a:schemeClr val="accent6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21" name="Rechteck 20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6"/>
          </a:solidFill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4" name="Rechteck 23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htwinkliges Dreieck 25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winkliges Dreieck 26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eck 27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3294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Ozea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6A072AE5-8124-46A2-8624-FF94706053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accent3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8299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12471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2572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Ozea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5F8C9B2-51E2-42CE-84B8-74FB454B3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accent3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250955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Ozea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83C488DA-9F35-4FA4-929F-92C223624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accent3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vert="horz" lIns="270000" tIns="36000" rIns="90000" bIns="36000" rtlCol="0" anchor="t" anchorCtr="0">
            <a:normAutofit/>
          </a:bodyPr>
          <a:lstStyle>
            <a:lvl1pPr marL="266700" indent="-266700">
              <a:buNone/>
              <a:defRPr lang="de-DE" baseline="0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513730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Früh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6CDEE653-AF56-48E0-9AA4-23E5F2D1A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9" name="Gruppieren 18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20" name="Rechteck 19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winkliges Dreieck 20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41865A59-A707-4BE3-ABC0-DBDA7CBEE1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D6B0A418-5762-4115-80DF-753658ECCD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905021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Früh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B102039F-248F-4D32-AB3E-DCF1DAD30A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 dirty="0"/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318" y="4326283"/>
            <a:ext cx="1842314" cy="131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A53C9418-FCDD-486E-B174-17F85619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6A26F145-DA0B-4261-9264-5C3504B85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00577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Frü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accent4"/>
              </a:buClr>
              <a:defRPr sz="1800"/>
            </a:lvl1pPr>
            <a:lvl2pPr>
              <a:buClr>
                <a:schemeClr val="accent4"/>
              </a:buClr>
              <a:defRPr sz="18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800"/>
            </a:lvl4pPr>
            <a:lvl5pPr>
              <a:buClr>
                <a:schemeClr val="accent4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4" name="Rechteck 13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4"/>
          </a:solidFill>
          <a:ln w="127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3" name="Gruppieren 22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4" name="Rechteck 23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5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htwinkliges Dreieck 25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winkliges Dreieck 26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eck 27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6815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Früh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4"/>
          </a:solidFill>
          <a:ln w="127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htwinkliges Dreieck 2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winkliges Dreieck 2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eck 2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23391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Früh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sz="15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57598" rIns="0" bIns="57598" rtlCol="0" anchor="ctr"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4"/>
          </a:solidFill>
          <a:ln w="127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4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5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4"/>
              </a:buClr>
              <a:defRPr sz="1800" baseline="0"/>
            </a:lvl1pPr>
            <a:lvl2pPr marL="453985" indent="-231992">
              <a:buClr>
                <a:schemeClr val="accent4"/>
              </a:buClr>
              <a:tabLst/>
              <a:defRPr sz="1800"/>
            </a:lvl2pPr>
            <a:lvl3pPr marL="675977" indent="-221993">
              <a:buClr>
                <a:schemeClr val="accent4"/>
              </a:buClr>
              <a:defRPr sz="1800"/>
            </a:lvl3pPr>
            <a:lvl4pPr marL="907969" indent="-231992">
              <a:buClr>
                <a:schemeClr val="accent4"/>
              </a:buClr>
              <a:defRPr sz="1800"/>
            </a:lvl4pPr>
            <a:lvl5pPr marL="1129962" indent="-221993">
              <a:buClr>
                <a:schemeClr val="accent4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6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7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4"/>
              </a:buClr>
              <a:defRPr lang="de-DE" sz="1800" smtClean="0"/>
            </a:lvl1pPr>
            <a:lvl2pPr marL="453985" indent="-231992">
              <a:buClr>
                <a:schemeClr val="accent4"/>
              </a:buClr>
              <a:defRPr lang="de-DE" sz="1800" smtClean="0"/>
            </a:lvl2pPr>
            <a:lvl3pPr marL="675977" indent="-221993">
              <a:buClr>
                <a:schemeClr val="accent4"/>
              </a:buClr>
              <a:defRPr lang="de-DE" sz="1800" smtClean="0"/>
            </a:lvl3pPr>
            <a:lvl4pPr marL="907969" indent="-231992">
              <a:buClr>
                <a:schemeClr val="accent4"/>
              </a:buClr>
              <a:defRPr lang="de-DE" sz="1800" smtClean="0"/>
            </a:lvl4pPr>
            <a:lvl5pPr marL="1129962" indent="-221993">
              <a:buClr>
                <a:schemeClr val="accent4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vert="horz" lIns="115196" tIns="57598" rIns="115196" bIns="57598" rtlCol="0" anchor="ctr"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2710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Frühling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DB8423CC-8306-4F98-A521-12C16A96E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accent4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1032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05204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836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Frühling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71E66FB-7049-4205-AC95-FFC585971E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accent4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8097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/>
          </a:p>
        </p:txBody>
      </p:sp>
      <p:sp>
        <p:nvSpPr>
          <p:cNvPr id="15" name="Rechteck 14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6"/>
          </a:solidFill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1" name="Rechteck 20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2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htwinkliges Dreieck 22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4" name="Rechtwinkliges Dreieck 23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5" name="Rechteck 24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8052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Frühling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911EC8EB-4D73-4F23-8357-17C5B07504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accent4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vert="horz" lIns="270000" tIns="36000" rIns="90000" bIns="36000" rtlCol="0" anchor="t" anchorCtr="0">
            <a:normAutofit/>
          </a:bodyPr>
          <a:lstStyle>
            <a:lvl1pPr marL="266700" indent="-266700">
              <a:buNone/>
              <a:defRPr lang="de-DE" baseline="0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221217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Purp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EF569901-DC2D-439C-994F-91EECB523A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21" name="Rechteck 20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winkliges Dreieck 21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B960A3C-D23B-455C-B38C-DFA4442EC7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5A264066-6EEC-4990-A745-27257AE7FD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73031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Purp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B0B41A12-1EC1-4A75-933C-02E75149E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 dirty="0"/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481" y="4326283"/>
            <a:ext cx="1842315" cy="131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FE443ED-CF4F-4726-A307-8F5D9CCF2F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3D8E614C-65DE-4EA8-BF10-CBA843BBB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375127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Purp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accent5"/>
              </a:buClr>
              <a:defRPr sz="1800"/>
            </a:lvl1pPr>
            <a:lvl2pPr>
              <a:buClr>
                <a:schemeClr val="accent5"/>
              </a:buClr>
              <a:defRPr sz="1800"/>
            </a:lvl2pPr>
            <a:lvl3pPr>
              <a:buClr>
                <a:schemeClr val="accent5"/>
              </a:buClr>
              <a:defRPr sz="1800"/>
            </a:lvl3pPr>
            <a:lvl4pPr>
              <a:buClr>
                <a:schemeClr val="accent5"/>
              </a:buClr>
              <a:defRPr sz="1800"/>
            </a:lvl4pPr>
            <a:lvl5pPr>
              <a:buClr>
                <a:schemeClr val="accent5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6" name="Rechteck 15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5"/>
          </a:solidFill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2" name="Rechteck 21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htwinkliges Dreieck 23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5" name="Rechtwinkliges Dreieck 24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eck 25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5638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Purp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5"/>
          </a:solidFill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htwinkliges Dreieck 2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winkliges Dreieck 2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eck 2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1172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Purp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57598" rIns="0" bIns="57598" rtlCol="0" anchor="ctr"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5"/>
          </a:solidFill>
          <a:ln w="127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0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1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5"/>
              </a:buClr>
              <a:defRPr sz="1800" baseline="0"/>
            </a:lvl1pPr>
            <a:lvl2pPr marL="453985" indent="-231992">
              <a:buClr>
                <a:schemeClr val="accent5"/>
              </a:buClr>
              <a:tabLst/>
              <a:defRPr sz="1800"/>
            </a:lvl2pPr>
            <a:lvl3pPr marL="675977" indent="-221993">
              <a:buClr>
                <a:schemeClr val="accent5"/>
              </a:buClr>
              <a:defRPr sz="1800"/>
            </a:lvl3pPr>
            <a:lvl4pPr marL="907969" indent="-231992">
              <a:buClr>
                <a:schemeClr val="accent5"/>
              </a:buClr>
              <a:defRPr sz="1800"/>
            </a:lvl4pPr>
            <a:lvl5pPr marL="1129962" indent="-221993">
              <a:buClr>
                <a:schemeClr val="accent5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3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5"/>
              </a:buClr>
              <a:defRPr lang="de-DE" sz="1800" smtClean="0"/>
            </a:lvl1pPr>
            <a:lvl2pPr marL="453985" indent="-231992">
              <a:buClr>
                <a:schemeClr val="accent5"/>
              </a:buClr>
              <a:defRPr lang="de-DE" sz="1800" smtClean="0"/>
            </a:lvl2pPr>
            <a:lvl3pPr marL="675977" indent="-221993">
              <a:buClr>
                <a:schemeClr val="accent5"/>
              </a:buClr>
              <a:defRPr lang="de-DE" sz="1800" smtClean="0"/>
            </a:lvl3pPr>
            <a:lvl4pPr marL="907969" indent="-231992">
              <a:buClr>
                <a:schemeClr val="accent5"/>
              </a:buClr>
              <a:defRPr lang="de-DE" sz="1800" smtClean="0"/>
            </a:lvl4pPr>
            <a:lvl5pPr marL="1129962" indent="-221993">
              <a:buClr>
                <a:schemeClr val="accent5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vert="horz" lIns="115196" tIns="57598" rIns="115196" bIns="57598" rtlCol="0" anchor="ctr"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59385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Purpu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33D59CAE-1779-49AF-9D8E-9D9BF8FEE7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accent5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1032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05204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0265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Purpu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59BDFDC4-C419-437E-9821-6A612B838A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accent5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685216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Purpu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FA883918-C354-495E-B404-8644899D3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accent5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vert="horz" lIns="270000" tIns="36000" rIns="90000" bIns="36000" rtlCol="0" anchor="t" anchorCtr="0">
            <a:normAutofit/>
          </a:bodyPr>
          <a:lstStyle>
            <a:lvl1pPr marL="266700" indent="-266700">
              <a:buNone/>
              <a:defRPr lang="de-DE" baseline="0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748857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Person, sitzend, Frau, drinnen enthält.&#10;&#10;Automatisch generierte Beschreibung">
            <a:extLst>
              <a:ext uri="{FF2B5EF4-FFF2-40B4-BE49-F238E27FC236}">
                <a16:creationId xmlns:a16="http://schemas.microsoft.com/office/drawing/2014/main" id="{7EF517EF-9E65-4079-BECF-A83719358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17073" r="174" b="2079"/>
          <a:stretch/>
        </p:blipFill>
        <p:spPr>
          <a:xfrm>
            <a:off x="-20902" y="1"/>
            <a:ext cx="11522074" cy="6480174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21" name="Rechteck 20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winkliges Dreieck 21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EF8F44C-BCB6-493E-9D62-629CA0F84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3A3E82B3-9089-46AF-994E-5F76561805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37073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accent6"/>
              </a:buClr>
              <a:defRPr sz="1800" baseline="0"/>
            </a:lvl1pPr>
            <a:lvl2pPr marL="453985" indent="-231992">
              <a:buClr>
                <a:schemeClr val="accent6"/>
              </a:buClr>
              <a:tabLst/>
              <a:defRPr sz="1800"/>
            </a:lvl2pPr>
            <a:lvl3pPr marL="675977" indent="-221993">
              <a:buClr>
                <a:schemeClr val="accent6"/>
              </a:buClr>
              <a:defRPr sz="1800"/>
            </a:lvl3pPr>
            <a:lvl4pPr marL="907969" indent="-231992">
              <a:buClr>
                <a:schemeClr val="accent6"/>
              </a:buClr>
              <a:defRPr sz="1800"/>
            </a:lvl4pPr>
            <a:lvl5pPr marL="1129962" indent="-221993">
              <a:buClr>
                <a:schemeClr val="accent6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accent6"/>
              </a:buClr>
              <a:defRPr lang="de-DE" sz="1800" smtClean="0"/>
            </a:lvl1pPr>
            <a:lvl2pPr marL="453985" indent="-231992">
              <a:buClr>
                <a:schemeClr val="accent6"/>
              </a:buClr>
              <a:defRPr lang="de-DE" sz="1800" smtClean="0"/>
            </a:lvl2pPr>
            <a:lvl3pPr marL="675977" indent="-221993">
              <a:buClr>
                <a:schemeClr val="accent6"/>
              </a:buClr>
              <a:defRPr lang="de-DE" sz="1800" smtClean="0"/>
            </a:lvl3pPr>
            <a:lvl4pPr marL="907969" indent="-231992">
              <a:buClr>
                <a:schemeClr val="accent6"/>
              </a:buClr>
              <a:defRPr lang="de-DE" sz="1800" smtClean="0"/>
            </a:lvl4pPr>
            <a:lvl5pPr marL="1129962" indent="-221993">
              <a:buClr>
                <a:schemeClr val="accent6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30" name="Rechteck 29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accent6"/>
          </a:solidFill>
          <a:ln w="127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31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32" name="Gruppieren 3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33" name="Rechteck 3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htwinkliges Dreieck 3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36" name="Rechtwinkliges Dreieck 3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37" name="Rechteck 3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814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Motto - OVB-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 descr="Ein Bild, das Person, sitzend, Frau, drinnen enthält.&#10;&#10;Automatisch generierte Beschreibung">
            <a:extLst>
              <a:ext uri="{FF2B5EF4-FFF2-40B4-BE49-F238E27FC236}">
                <a16:creationId xmlns:a16="http://schemas.microsoft.com/office/drawing/2014/main" id="{76DBD5DC-C563-4017-BB15-B0971D195C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17073" r="174" b="2079"/>
          <a:stretch/>
        </p:blipFill>
        <p:spPr>
          <a:xfrm>
            <a:off x="-20902" y="1"/>
            <a:ext cx="11522074" cy="6480174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4" name="Rechteck 13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winkliges Dreieck 14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 dirty="0"/>
          </a:p>
        </p:txBody>
      </p:sp>
      <p:pic>
        <p:nvPicPr>
          <p:cNvPr id="2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481" y="4326282"/>
            <a:ext cx="1842316" cy="131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54EDA2EC-F28E-4D28-B3EB-EF0D482E85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7548163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351BE291-20E7-4FED-B47D-D2CBEDDD48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7548163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276952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OVB-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89139" y="1334942"/>
            <a:ext cx="9780410" cy="4626781"/>
          </a:xfrm>
        </p:spPr>
        <p:txBody>
          <a:bodyPr lIns="270000">
            <a:normAutofit/>
          </a:bodyPr>
          <a:lstStyle>
            <a:lvl1pPr>
              <a:buClr>
                <a:schemeClr val="bg2"/>
              </a:buClr>
              <a:defRPr sz="1800"/>
            </a:lvl1pPr>
            <a:lvl2pPr>
              <a:buClr>
                <a:schemeClr val="bg2"/>
              </a:buClr>
              <a:defRPr sz="1800"/>
            </a:lvl2pPr>
            <a:lvl3pPr>
              <a:buClr>
                <a:schemeClr val="bg2"/>
              </a:buClr>
              <a:defRPr sz="1800"/>
            </a:lvl3pPr>
            <a:lvl4pPr>
              <a:buClr>
                <a:schemeClr val="bg2"/>
              </a:buClr>
              <a:defRPr sz="1800"/>
            </a:lvl4pPr>
            <a:lvl5pPr>
              <a:buClr>
                <a:schemeClr val="bg2"/>
              </a:buClr>
              <a:defRPr sz="1800"/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6" name="Rechteck 15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18" name="Gruppieren 17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2" name="Rechteck 21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Rechtwinkliges Dreieck 23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5" name="Rechtwinkliges Dreieck 24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eck 25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0565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- OVB-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4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htwinkliges Dreieck 24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6" name="Rechtwinkliges Dreieck 25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7" name="Rechteck 26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5828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- OVB-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 dirty="0"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57598" rIns="0" bIns="57598" rtlCol="0" anchor="ctr"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9" name="Rechteck 18"/>
          <p:cNvSpPr/>
          <p:nvPr userDrawn="1"/>
        </p:nvSpPr>
        <p:spPr>
          <a:xfrm>
            <a:off x="576104" y="246378"/>
            <a:ext cx="9823257" cy="816400"/>
          </a:xfrm>
          <a:prstGeom prst="rect">
            <a:avLst/>
          </a:prstGeom>
          <a:solidFill>
            <a:schemeClr val="bg2"/>
          </a:solidFill>
          <a:ln w="127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title" hasCustomPrompt="1"/>
          </p:nvPr>
        </p:nvSpPr>
        <p:spPr>
          <a:xfrm>
            <a:off x="576104" y="246378"/>
            <a:ext cx="9825518" cy="8164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grpSp>
        <p:nvGrpSpPr>
          <p:cNvPr id="24" name="Gruppieren 23"/>
          <p:cNvGrpSpPr/>
          <p:nvPr userDrawn="1"/>
        </p:nvGrpSpPr>
        <p:grpSpPr>
          <a:xfrm>
            <a:off x="10399363" y="246378"/>
            <a:ext cx="816868" cy="816401"/>
            <a:chOff x="7956376" y="260744"/>
            <a:chExt cx="864096" cy="864000"/>
          </a:xfrm>
        </p:grpSpPr>
        <p:sp>
          <p:nvSpPr>
            <p:cNvPr id="25" name="Rechteck 24"/>
            <p:cNvSpPr/>
            <p:nvPr userDrawn="1"/>
          </p:nvSpPr>
          <p:spPr>
            <a:xfrm>
              <a:off x="7956376" y="260744"/>
              <a:ext cx="864096" cy="864000"/>
            </a:xfrm>
            <a:prstGeom prst="rect">
              <a:avLst/>
            </a:prstGeom>
            <a:solidFill>
              <a:schemeClr val="tx2"/>
            </a:solidFill>
            <a:ln w="127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6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431" y="418784"/>
              <a:ext cx="449018" cy="528104"/>
            </a:xfrm>
            <a:prstGeom prst="rect">
              <a:avLst/>
            </a:prstGeom>
            <a:noFill/>
            <a:ln w="1270">
              <a:solidFill>
                <a:schemeClr val="tx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Rechtwinkliges Dreieck 26"/>
          <p:cNvSpPr/>
          <p:nvPr userDrawn="1"/>
        </p:nvSpPr>
        <p:spPr>
          <a:xfrm rot="5400000" flipH="1" flipV="1">
            <a:off x="11246538" y="-29160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8" name="Rechtwinkliges Dreieck 27"/>
          <p:cNvSpPr/>
          <p:nvPr userDrawn="1"/>
        </p:nvSpPr>
        <p:spPr>
          <a:xfrm rot="16200000" flipH="1" flipV="1">
            <a:off x="11245509" y="787241"/>
            <a:ext cx="246379" cy="304695"/>
          </a:xfrm>
          <a:prstGeom prst="rtTriangle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lvl="0" algn="ctr"/>
            <a:endParaRPr lang="de-DE"/>
          </a:p>
        </p:txBody>
      </p:sp>
      <p:sp>
        <p:nvSpPr>
          <p:cNvPr id="29" name="Rechteck 28"/>
          <p:cNvSpPr/>
          <p:nvPr userDrawn="1"/>
        </p:nvSpPr>
        <p:spPr>
          <a:xfrm>
            <a:off x="11216352" y="246378"/>
            <a:ext cx="305723" cy="570021"/>
          </a:xfrm>
          <a:prstGeom prst="rect">
            <a:avLst/>
          </a:prstGeom>
          <a:solidFill>
            <a:schemeClr val="tx2"/>
          </a:solidFill>
          <a:ln w="127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402" tIns="43201" rIns="86402" bIns="43201" rtlCol="0" anchor="ctr"/>
          <a:lstStyle/>
          <a:p>
            <a:pPr algn="ctr"/>
            <a:endParaRPr lang="de-DE"/>
          </a:p>
        </p:txBody>
      </p:sp>
      <p:sp>
        <p:nvSpPr>
          <p:cNvPr id="30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6106" y="1334941"/>
            <a:ext cx="5180954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1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76106" y="2087959"/>
            <a:ext cx="5180954" cy="3873764"/>
          </a:xfrm>
        </p:spPr>
        <p:txBody>
          <a:bodyPr>
            <a:normAutofit/>
          </a:bodyPr>
          <a:lstStyle>
            <a:lvl1pPr marL="221993" indent="-221993">
              <a:buClr>
                <a:schemeClr val="bg2"/>
              </a:buClr>
              <a:defRPr sz="1800" baseline="0"/>
            </a:lvl1pPr>
            <a:lvl2pPr marL="453985" indent="-231992">
              <a:buClr>
                <a:schemeClr val="bg2"/>
              </a:buClr>
              <a:tabLst/>
              <a:defRPr sz="1800"/>
            </a:lvl2pPr>
            <a:lvl3pPr marL="675977" indent="-221993">
              <a:buClr>
                <a:schemeClr val="bg2"/>
              </a:buClr>
              <a:defRPr sz="1800"/>
            </a:lvl3pPr>
            <a:lvl4pPr marL="907969" indent="-231992">
              <a:buClr>
                <a:schemeClr val="bg2"/>
              </a:buClr>
              <a:defRPr sz="1800"/>
            </a:lvl4pPr>
            <a:lvl5pPr marL="1129962" indent="-221993">
              <a:buClr>
                <a:schemeClr val="bg2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2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33242" y="1334941"/>
            <a:ext cx="5182989" cy="609001"/>
          </a:xfrm>
        </p:spPr>
        <p:txBody>
          <a:bodyPr tIns="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/>
            </a:lvl1pPr>
            <a:lvl2pPr marL="575981" indent="0">
              <a:buNone/>
              <a:defRPr sz="2500" b="1"/>
            </a:lvl2pPr>
            <a:lvl3pPr marL="1151961" indent="0">
              <a:buNone/>
              <a:defRPr sz="2300" b="1"/>
            </a:lvl3pPr>
            <a:lvl4pPr marL="1727942" indent="0">
              <a:buNone/>
              <a:defRPr sz="2000" b="1"/>
            </a:lvl4pPr>
            <a:lvl5pPr marL="2303922" indent="0">
              <a:buNone/>
              <a:defRPr sz="2000" b="1"/>
            </a:lvl5pPr>
            <a:lvl6pPr marL="2879903" indent="0">
              <a:buNone/>
              <a:defRPr sz="2000" b="1"/>
            </a:lvl6pPr>
            <a:lvl7pPr marL="3455883" indent="0">
              <a:buNone/>
              <a:defRPr sz="2000" b="1"/>
            </a:lvl7pPr>
            <a:lvl8pPr marL="4031864" indent="0">
              <a:buNone/>
              <a:defRPr sz="2000" b="1"/>
            </a:lvl8pPr>
            <a:lvl9pPr marL="4607844" indent="0">
              <a:buNone/>
              <a:defRPr sz="2000" b="1"/>
            </a:lvl9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33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033242" y="2087959"/>
            <a:ext cx="5182989" cy="3873764"/>
          </a:xfrm>
        </p:spPr>
        <p:txBody>
          <a:bodyPr vert="horz" lIns="272117" tIns="57598" rIns="115196" bIns="57598" rtlCol="0">
            <a:normAutofit/>
          </a:bodyPr>
          <a:lstStyle>
            <a:lvl1pPr marL="221993" indent="-221993">
              <a:buClr>
                <a:schemeClr val="bg2"/>
              </a:buClr>
              <a:defRPr lang="de-DE" sz="1800" smtClean="0"/>
            </a:lvl1pPr>
            <a:lvl2pPr marL="453985" indent="-231992">
              <a:buClr>
                <a:schemeClr val="bg2"/>
              </a:buClr>
              <a:defRPr lang="de-DE" sz="1800" smtClean="0"/>
            </a:lvl2pPr>
            <a:lvl3pPr marL="675977" indent="-221993">
              <a:buClr>
                <a:schemeClr val="bg2"/>
              </a:buClr>
              <a:defRPr lang="de-DE" sz="1800" smtClean="0"/>
            </a:lvl3pPr>
            <a:lvl4pPr marL="907969" indent="-231992">
              <a:buClr>
                <a:schemeClr val="bg2"/>
              </a:buClr>
              <a:defRPr lang="de-DE" sz="1800" smtClean="0"/>
            </a:lvl4pPr>
            <a:lvl5pPr marL="1129962" indent="-221993">
              <a:buClr>
                <a:schemeClr val="bg2"/>
              </a:buClr>
              <a:defRPr lang="de-DE" sz="1800"/>
            </a:lvl5pPr>
          </a:lstStyle>
          <a:p>
            <a:pPr marL="221993" lvl="0" indent="-221993"/>
            <a:r>
              <a:rPr lang="de-DE" dirty="0"/>
              <a:t>Erste Ebene</a:t>
            </a:r>
          </a:p>
          <a:p>
            <a:pPr marL="453985" lvl="1" indent="-231992">
              <a:tabLst/>
            </a:pPr>
            <a:r>
              <a:rPr lang="de-DE" dirty="0"/>
              <a:t>Zweite Ebene</a:t>
            </a:r>
          </a:p>
          <a:p>
            <a:pPr marL="675977" lvl="2" indent="-221993"/>
            <a:r>
              <a:rPr lang="de-DE" dirty="0"/>
              <a:t>Dritte Ebene</a:t>
            </a:r>
          </a:p>
          <a:p>
            <a:pPr marL="907969" lvl="3" indent="-231992"/>
            <a:r>
              <a:rPr lang="de-DE" dirty="0"/>
              <a:t>Vierte Ebene</a:t>
            </a:r>
          </a:p>
          <a:p>
            <a:pPr marL="1129962" lvl="4" indent="-221993"/>
            <a:r>
              <a:rPr lang="de-DE" dirty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vert="horz" lIns="115196" tIns="57598" rIns="115196" bIns="57598" rtlCol="0" anchor="ctr"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0238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Gol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Mann, Person, Anzug, Gebäude enthält.&#10;&#10;Automatisch generierte Beschreibung">
            <a:extLst>
              <a:ext uri="{FF2B5EF4-FFF2-40B4-BE49-F238E27FC236}">
                <a16:creationId xmlns:a16="http://schemas.microsoft.com/office/drawing/2014/main" id="{D8E94B7C-F054-4EEE-BD56-B8CCBEF46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517" r="6" b="12104"/>
          <a:stretch/>
        </p:blipFill>
        <p:spPr>
          <a:xfrm>
            <a:off x="0" y="0"/>
            <a:ext cx="11522075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80000" y="2160000"/>
            <a:ext cx="5400000" cy="5400000"/>
            <a:chOff x="4921698" y="5386614"/>
            <a:chExt cx="759254" cy="759254"/>
          </a:xfrm>
          <a:solidFill>
            <a:schemeClr val="bg2"/>
          </a:solidFill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000" y="2811032"/>
            <a:ext cx="2880000" cy="1294172"/>
          </a:xfrm>
          <a:noFill/>
        </p:spPr>
        <p:txBody>
          <a:bodyPr vert="horz" lIns="216000" tIns="36000" rIns="90000" bIns="36000" rtlCol="0" anchor="b" anchorCtr="0">
            <a:no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000" y="4105204"/>
            <a:ext cx="2880000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682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Gol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drinnen, Frau, Tisch enthält.&#10;&#10;Automatisch generierte Beschreibung">
            <a:extLst>
              <a:ext uri="{FF2B5EF4-FFF2-40B4-BE49-F238E27FC236}">
                <a16:creationId xmlns:a16="http://schemas.microsoft.com/office/drawing/2014/main" id="{5D3CEC4D-6B51-4F8E-A99E-517438F90B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16383"/>
          <a:stretch/>
        </p:blipFill>
        <p:spPr>
          <a:xfrm>
            <a:off x="-1" y="0"/>
            <a:ext cx="11522076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4000" y="-1800000"/>
            <a:ext cx="5040000" cy="5040000"/>
            <a:chOff x="5940150" y="4791377"/>
            <a:chExt cx="1463250" cy="1463249"/>
          </a:xfrm>
          <a:solidFill>
            <a:schemeClr val="bg2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5217" y="1152000"/>
            <a:ext cx="2084879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78929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Gol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Person, Tisch, mithilfe von enthält.&#10;&#10;Automatisch generierte Beschreibung">
            <a:extLst>
              <a:ext uri="{FF2B5EF4-FFF2-40B4-BE49-F238E27FC236}">
                <a16:creationId xmlns:a16="http://schemas.microsoft.com/office/drawing/2014/main" id="{7AE2BB71-1D29-4C15-8948-84AA5EA3C7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" b="15721"/>
          <a:stretch/>
        </p:blipFill>
        <p:spPr>
          <a:xfrm>
            <a:off x="-2" y="0"/>
            <a:ext cx="11522075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4000" y="223200"/>
            <a:ext cx="5040000" cy="5040000"/>
            <a:chOff x="2195736" y="4791379"/>
            <a:chExt cx="1463248" cy="1463248"/>
          </a:xfrm>
          <a:solidFill>
            <a:schemeClr val="bg2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vert="horz" lIns="270000" tIns="36000" rIns="90000" bIns="36000" rtlCol="0" anchor="t" anchorCtr="0">
            <a:normAutofit/>
          </a:bodyPr>
          <a:lstStyle>
            <a:lvl1pPr marL="266700" indent="-266700">
              <a:buNone/>
              <a:defRPr lang="de-DE" baseline="0" dirty="0" smtClean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399533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C91CA-B69B-41B3-A176-CFD3B6622ECC}" type="slidenum">
              <a:rPr lang="de-DE" smtClean="0"/>
              <a:t>‹Nº›</a:t>
            </a:fld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9390441" y="0"/>
            <a:ext cx="2131634" cy="140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39B28-708F-4BC0-B65B-27B6F45133C6}" type="datetimeFigureOut">
              <a:rPr lang="de-DE" smtClean="0"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25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ky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sitzend, drinnen, Mann enthält.&#10;&#10;Automatisch generierte Beschreibung">
            <a:extLst>
              <a:ext uri="{FF2B5EF4-FFF2-40B4-BE49-F238E27FC236}">
                <a16:creationId xmlns:a16="http://schemas.microsoft.com/office/drawing/2014/main" id="{6C7C6575-5FD4-4309-9061-313463D4E7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5" r="7493"/>
          <a:stretch/>
        </p:blipFill>
        <p:spPr>
          <a:xfrm>
            <a:off x="1" y="-1"/>
            <a:ext cx="11522074" cy="6480175"/>
          </a:xfrm>
          <a:prstGeom prst="rect">
            <a:avLst/>
          </a:prstGeom>
        </p:spPr>
      </p:pic>
      <p:grpSp>
        <p:nvGrpSpPr>
          <p:cNvPr id="14" name="Gruppieren 13"/>
          <p:cNvGrpSpPr/>
          <p:nvPr userDrawn="1"/>
        </p:nvGrpSpPr>
        <p:grpSpPr>
          <a:xfrm>
            <a:off x="-1078825" y="2160588"/>
            <a:ext cx="5400000" cy="5400000"/>
            <a:chOff x="4921698" y="5386614"/>
            <a:chExt cx="759254" cy="759254"/>
          </a:xfrm>
        </p:grpSpPr>
        <p:sp>
          <p:nvSpPr>
            <p:cNvPr id="15" name="Rechteck 14"/>
            <p:cNvSpPr/>
            <p:nvPr/>
          </p:nvSpPr>
          <p:spPr>
            <a:xfrm>
              <a:off x="4921698" y="5766241"/>
              <a:ext cx="379627" cy="3796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/>
          </p:nvSpPr>
          <p:spPr>
            <a:xfrm rot="16200000">
              <a:off x="4921698" y="5386614"/>
              <a:ext cx="379627" cy="379627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 dirty="0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5300360" y="5386614"/>
              <a:ext cx="379627" cy="3796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8" name="Rechtwinkliges Dreieck 17"/>
            <p:cNvSpPr/>
            <p:nvPr/>
          </p:nvSpPr>
          <p:spPr>
            <a:xfrm rot="5400000">
              <a:off x="5301325" y="5766241"/>
              <a:ext cx="379627" cy="379627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50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0556" y="2811600"/>
            <a:ext cx="2880000" cy="1294172"/>
          </a:xfrm>
          <a:noFill/>
        </p:spPr>
        <p:txBody>
          <a:bodyPr vert="horz" lIns="216000" tIns="36000" rIns="90000" bIns="36000" rtlCol="0" anchor="b" anchorCtr="0">
            <a:normAutofit/>
          </a:bodyPr>
          <a:lstStyle>
            <a:lvl1pPr>
              <a:defRPr lang="de-DE" cap="none" baseline="0" dirty="0">
                <a:solidFill>
                  <a:schemeClr val="bg1"/>
                </a:solidFill>
              </a:defRPr>
            </a:lvl1pPr>
          </a:lstStyle>
          <a:p>
            <a:pPr lvl="0" defTabSz="864017"/>
            <a:r>
              <a:rPr lang="de-DE" dirty="0"/>
              <a:t>Titel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0556" y="4105204"/>
            <a:ext cx="2880619" cy="1010084"/>
          </a:xfrm>
        </p:spPr>
        <p:txBody>
          <a:bodyPr vert="horz" lIns="204098" tIns="43201" rIns="86402" bIns="43201" rtlCol="0" anchor="t" anchorCtr="0">
            <a:normAutofit/>
          </a:bodyPr>
          <a:lstStyle>
            <a:lvl1pPr marL="0" indent="0">
              <a:buNone/>
              <a:defRPr lang="de-DE" sz="1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5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1" userDrawn="1">
          <p15:clr>
            <a:srgbClr val="FBAE40"/>
          </p15:clr>
        </p15:guide>
        <p15:guide id="2" pos="99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ky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2A6AF18A-B3BF-4538-9E05-86E829589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 t="21740" r="3475"/>
          <a:stretch/>
        </p:blipFill>
        <p:spPr>
          <a:xfrm>
            <a:off x="-1" y="0"/>
            <a:ext cx="11522076" cy="6480174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7343999" y="-1801685"/>
            <a:ext cx="5041773" cy="5041773"/>
            <a:chOff x="5940150" y="4791377"/>
            <a:chExt cx="1463250" cy="1463249"/>
          </a:xfrm>
          <a:solidFill>
            <a:schemeClr val="accent6"/>
          </a:solidFill>
        </p:grpSpPr>
        <p:sp>
          <p:nvSpPr>
            <p:cNvPr id="16" name="Rechteck 15"/>
            <p:cNvSpPr/>
            <p:nvPr/>
          </p:nvSpPr>
          <p:spPr>
            <a:xfrm>
              <a:off x="5940150" y="5523003"/>
              <a:ext cx="731625" cy="7316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16200000">
              <a:off x="5940152" y="4791381"/>
              <a:ext cx="731623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6671776" y="4791377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7344000" y="1152000"/>
            <a:ext cx="2088000" cy="1505889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345213" y="2653200"/>
            <a:ext cx="2088434" cy="582543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9522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1" userDrawn="1">
          <p15:clr>
            <a:srgbClr val="FBAE40"/>
          </p15:clr>
        </p15:guide>
        <p15:guide id="2" pos="417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- OVB-Sky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Person, sitzend, Laptop, Tisch enthält.&#10;&#10;Automatisch generierte Beschreibung">
            <a:extLst>
              <a:ext uri="{FF2B5EF4-FFF2-40B4-BE49-F238E27FC236}">
                <a16:creationId xmlns:a16="http://schemas.microsoft.com/office/drawing/2014/main" id="{4C2AF81C-318E-41DE-A4B5-0A470CBB5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2"/>
          <a:stretch/>
        </p:blipFill>
        <p:spPr>
          <a:xfrm>
            <a:off x="-34803" y="-1"/>
            <a:ext cx="11556877" cy="6480175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grpSp>
        <p:nvGrpSpPr>
          <p:cNvPr id="15" name="Gruppieren 14"/>
          <p:cNvGrpSpPr/>
          <p:nvPr userDrawn="1"/>
        </p:nvGrpSpPr>
        <p:grpSpPr>
          <a:xfrm>
            <a:off x="6625133" y="223200"/>
            <a:ext cx="5040560" cy="5040560"/>
            <a:chOff x="2195736" y="4791379"/>
            <a:chExt cx="1463248" cy="1463248"/>
          </a:xfrm>
          <a:solidFill>
            <a:schemeClr val="accent6"/>
          </a:solidFill>
        </p:grpSpPr>
        <p:sp>
          <p:nvSpPr>
            <p:cNvPr id="16" name="Rechteck 15"/>
            <p:cNvSpPr/>
            <p:nvPr/>
          </p:nvSpPr>
          <p:spPr>
            <a:xfrm>
              <a:off x="2195736" y="5523003"/>
              <a:ext cx="731624" cy="731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winkliges Dreieck 16"/>
            <p:cNvSpPr/>
            <p:nvPr/>
          </p:nvSpPr>
          <p:spPr>
            <a:xfrm rot="5400000">
              <a:off x="2927360" y="5523003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  <p:sp>
          <p:nvSpPr>
            <p:cNvPr id="18" name="Rechtwinkliges Dreieck 17"/>
            <p:cNvSpPr/>
            <p:nvPr/>
          </p:nvSpPr>
          <p:spPr>
            <a:xfrm rot="16200000">
              <a:off x="2927360" y="4791379"/>
              <a:ext cx="731624" cy="73162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/>
            </a:p>
          </p:txBody>
        </p:sp>
      </p:grp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6625133" y="2812382"/>
            <a:ext cx="3678922" cy="1147785"/>
          </a:xfrm>
        </p:spPr>
        <p:txBody>
          <a:bodyPr anchor="b" anchorCtr="0"/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2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625133" y="3960167"/>
            <a:ext cx="2452615" cy="130483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3200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19813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7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- OVB-Himmb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Ein Bild, das Person, drinnen, Fenster, Tisch enthält.&#10;&#10;Automatisch generierte Beschreibung">
            <a:extLst>
              <a:ext uri="{FF2B5EF4-FFF2-40B4-BE49-F238E27FC236}">
                <a16:creationId xmlns:a16="http://schemas.microsoft.com/office/drawing/2014/main" id="{CFD85AE4-C205-432E-A820-CE71B8A93E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1" b="20522"/>
          <a:stretch/>
        </p:blipFill>
        <p:spPr>
          <a:xfrm>
            <a:off x="-1023" y="0"/>
            <a:ext cx="11522074" cy="4752255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4324135"/>
            <a:ext cx="11522075" cy="21560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96" tIns="57598" rIns="115196" bIns="57598"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de-DE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 dirty="0"/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10047796" y="3240178"/>
            <a:ext cx="1474280" cy="2167911"/>
            <a:chOff x="6325915" y="2298471"/>
            <a:chExt cx="1547664" cy="2276872"/>
          </a:xfrm>
        </p:grpSpPr>
        <p:sp>
          <p:nvSpPr>
            <p:cNvPr id="15" name="Rechteck 14"/>
            <p:cNvSpPr/>
            <p:nvPr userDrawn="1"/>
          </p:nvSpPr>
          <p:spPr>
            <a:xfrm>
              <a:off x="6325915" y="3436907"/>
              <a:ext cx="1138436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winkliges Dreieck 15"/>
            <p:cNvSpPr/>
            <p:nvPr userDrawn="1"/>
          </p:nvSpPr>
          <p:spPr>
            <a:xfrm rot="16200000">
              <a:off x="6325915" y="2298471"/>
              <a:ext cx="1138436" cy="1138436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 userDrawn="1"/>
          </p:nvSpPr>
          <p:spPr>
            <a:xfrm>
              <a:off x="7464351" y="2300728"/>
              <a:ext cx="409228" cy="113843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" name="Picture 2" descr="\\Kln-file-01\bildarchiv\OVB Logos\Neu\OVB.wmf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690" y="3660005"/>
              <a:ext cx="547620" cy="64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de-DE" smtClean="0"/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C81A00C0-C446-4621-AB7D-C1E5920B94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7303" y="4575393"/>
            <a:ext cx="9052166" cy="511386"/>
          </a:xfrm>
          <a:noFill/>
        </p:spPr>
        <p:txBody>
          <a:bodyPr lIns="0" anchor="t" anchorCtr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265D4FF9-81D8-4D32-B838-F2CC395FA0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7303" y="5119439"/>
            <a:ext cx="9052166" cy="576064"/>
          </a:xfrm>
        </p:spPr>
        <p:txBody>
          <a:bodyPr l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575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9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58004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-1" y="6192415"/>
            <a:ext cx="11522075" cy="287759"/>
          </a:xfrm>
          <a:prstGeom prst="rect">
            <a:avLst/>
          </a:prstGeom>
          <a:solidFill>
            <a:schemeClr val="bg1"/>
          </a:solidFill>
        </p:spPr>
        <p:txBody>
          <a:bodyPr vert="horz" lIns="576000" tIns="57598" rIns="0" bIns="57598" rtlCol="0" anchor="ctr"/>
          <a:lstStyle>
            <a:lvl1pPr algn="l">
              <a:defRPr sz="900">
                <a:solidFill>
                  <a:srgbClr val="808080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76104" y="246378"/>
            <a:ext cx="9823257" cy="816400"/>
          </a:xfrm>
          <a:prstGeom prst="rect">
            <a:avLst/>
          </a:prstGeom>
          <a:noFill/>
        </p:spPr>
        <p:txBody>
          <a:bodyPr vert="horz" lIns="270000" tIns="36000" rIns="90000" bIns="36000" rtlCol="0" anchor="ctr">
            <a:noAutofit/>
          </a:bodyPr>
          <a:lstStyle/>
          <a:p>
            <a:r>
              <a:rPr lang="de-DE" dirty="0"/>
              <a:t>Titel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76104" y="1334942"/>
            <a:ext cx="10657539" cy="4626781"/>
          </a:xfrm>
          <a:prstGeom prst="rect">
            <a:avLst/>
          </a:prstGeom>
        </p:spPr>
        <p:txBody>
          <a:bodyPr vert="horz" lIns="270000" tIns="36000" rIns="90000" bIns="36000" rtlCol="0">
            <a:norm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649469" y="6192415"/>
            <a:ext cx="1152127" cy="287759"/>
          </a:xfrm>
          <a:prstGeom prst="rect">
            <a:avLst/>
          </a:prstGeom>
        </p:spPr>
        <p:txBody>
          <a:bodyPr vert="horz" lIns="115196" tIns="57598" rIns="115196" bIns="57598" rtlCol="0" anchor="ctr"/>
          <a:lstStyle>
            <a:lvl1pPr algn="ctr">
              <a:defRPr sz="900">
                <a:solidFill>
                  <a:srgbClr val="808080"/>
                </a:solidFill>
              </a:defRPr>
            </a:lvl1pPr>
          </a:lstStyle>
          <a:p>
            <a:fld id="{F9039B28-708F-4BC0-B65B-27B6F45133C6}" type="datetimeFigureOut">
              <a:rPr lang="de-DE" smtClean="0"/>
              <a:pPr/>
              <a:t>08.04.2020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01597" y="6192415"/>
            <a:ext cx="419122" cy="287759"/>
          </a:xfrm>
          <a:prstGeom prst="rect">
            <a:avLst/>
          </a:prstGeom>
        </p:spPr>
        <p:txBody>
          <a:bodyPr vert="horz" lIns="0" tIns="57598" rIns="0" bIns="57598" rtlCol="0" anchor="ctr"/>
          <a:lstStyle>
            <a:lvl1pPr algn="r">
              <a:defRPr sz="900">
                <a:solidFill>
                  <a:srgbClr val="808080"/>
                </a:solidFill>
              </a:defRPr>
            </a:lvl1pPr>
          </a:lstStyle>
          <a:p>
            <a:fld id="{F96C91CA-B69B-41B3-A176-CFD3B6622ECC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232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2" r:id="rId2"/>
    <p:sldLayoutId id="2147483663" r:id="rId3"/>
    <p:sldLayoutId id="2147483654" r:id="rId4"/>
    <p:sldLayoutId id="2147483670" r:id="rId5"/>
    <p:sldLayoutId id="2147483694" r:id="rId6"/>
    <p:sldLayoutId id="2147483695" r:id="rId7"/>
    <p:sldLayoutId id="2147483696" r:id="rId8"/>
    <p:sldLayoutId id="2147483649" r:id="rId9"/>
    <p:sldLayoutId id="2147483713" r:id="rId10"/>
    <p:sldLayoutId id="2147483672" r:id="rId11"/>
    <p:sldLayoutId id="2147483675" r:id="rId12"/>
    <p:sldLayoutId id="2147483676" r:id="rId13"/>
    <p:sldLayoutId id="2147483697" r:id="rId14"/>
    <p:sldLayoutId id="2147483698" r:id="rId15"/>
    <p:sldLayoutId id="2147483699" r:id="rId16"/>
    <p:sldLayoutId id="2147483660" r:id="rId17"/>
    <p:sldLayoutId id="2147483714" r:id="rId18"/>
    <p:sldLayoutId id="2147483661" r:id="rId19"/>
    <p:sldLayoutId id="2147483677" r:id="rId20"/>
    <p:sldLayoutId id="2147483678" r:id="rId21"/>
    <p:sldLayoutId id="2147483700" r:id="rId22"/>
    <p:sldLayoutId id="2147483701" r:id="rId23"/>
    <p:sldLayoutId id="2147483702" r:id="rId24"/>
    <p:sldLayoutId id="2147483664" r:id="rId25"/>
    <p:sldLayoutId id="2147483715" r:id="rId26"/>
    <p:sldLayoutId id="2147483665" r:id="rId27"/>
    <p:sldLayoutId id="2147483671" r:id="rId28"/>
    <p:sldLayoutId id="2147483673" r:id="rId29"/>
    <p:sldLayoutId id="2147483703" r:id="rId30"/>
    <p:sldLayoutId id="2147483704" r:id="rId31"/>
    <p:sldLayoutId id="2147483705" r:id="rId32"/>
    <p:sldLayoutId id="2147483666" r:id="rId33"/>
    <p:sldLayoutId id="2147483716" r:id="rId34"/>
    <p:sldLayoutId id="2147483667" r:id="rId35"/>
    <p:sldLayoutId id="2147483679" r:id="rId36"/>
    <p:sldLayoutId id="2147483680" r:id="rId37"/>
    <p:sldLayoutId id="2147483706" r:id="rId38"/>
    <p:sldLayoutId id="2147483707" r:id="rId39"/>
    <p:sldLayoutId id="2147483708" r:id="rId40"/>
    <p:sldLayoutId id="2147483689" r:id="rId41"/>
    <p:sldLayoutId id="2147483717" r:id="rId42"/>
    <p:sldLayoutId id="2147483669" r:id="rId43"/>
    <p:sldLayoutId id="2147483681" r:id="rId44"/>
    <p:sldLayoutId id="2147483682" r:id="rId45"/>
    <p:sldLayoutId id="2147483709" r:id="rId46"/>
    <p:sldLayoutId id="2147483710" r:id="rId47"/>
    <p:sldLayoutId id="2147483711" r:id="rId48"/>
    <p:sldLayoutId id="2147483718" r:id="rId49"/>
    <p:sldLayoutId id="2147483719" r:id="rId50"/>
    <p:sldLayoutId id="2147483720" r:id="rId51"/>
    <p:sldLayoutId id="2147483721" r:id="rId52"/>
    <p:sldLayoutId id="2147483722" r:id="rId53"/>
    <p:sldLayoutId id="2147483723" r:id="rId54"/>
    <p:sldLayoutId id="2147483724" r:id="rId55"/>
    <p:sldLayoutId id="2147483725" r:id="rId56"/>
    <p:sldLayoutId id="2147483655" r:id="rId57"/>
  </p:sldLayoutIdLst>
  <p:txStyles>
    <p:titleStyle>
      <a:lvl1pPr algn="l" defTabSz="1151961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66700" indent="-266700" algn="l" defTabSz="1151961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542925" indent="-276225" algn="l" defTabSz="1151961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809625" indent="-266700" algn="l" defTabSz="1151961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076325" indent="-266700" algn="l" defTabSz="1151961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343025" indent="-266700" algn="l" defTabSz="1151961" rtl="0" eaLnBrk="1" latinLnBrk="0" hangingPunct="1">
        <a:spcBef>
          <a:spcPct val="20000"/>
        </a:spcBef>
        <a:buClrTx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3167893" indent="-287990" algn="l" defTabSz="11519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3874" indent="-287990" algn="l" defTabSz="11519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19854" indent="-287990" algn="l" defTabSz="11519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895835" indent="-287990" algn="l" defTabSz="1151961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981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961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7942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3922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79903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5883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1864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7844" algn="l" defTabSz="11519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DIGITALIZACIÓN 2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597303" y="5119439"/>
            <a:ext cx="7548163" cy="928960"/>
          </a:xfrm>
        </p:spPr>
        <p:txBody>
          <a:bodyPr>
            <a:normAutofit/>
          </a:bodyPr>
          <a:lstStyle/>
          <a:p>
            <a:endParaRPr lang="de-DE" dirty="0"/>
          </a:p>
          <a:p>
            <a:r>
              <a:rPr lang="de-DE" sz="1600" dirty="0"/>
              <a:t>FORMACIÓN 2020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231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ADOBE SIGN</a:t>
            </a:r>
          </a:p>
        </p:txBody>
      </p:sp>
      <p:pic>
        <p:nvPicPr>
          <p:cNvPr id="7" name="Imagen 6" descr="Un conjunto de letras negras en un fondo blanco&#10;&#10;Descripción generada automáticamente">
            <a:extLst>
              <a:ext uri="{FF2B5EF4-FFF2-40B4-BE49-F238E27FC236}">
                <a16:creationId xmlns:a16="http://schemas.microsoft.com/office/drawing/2014/main" id="{174BB53B-68AF-4DF6-9420-88692DBFF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69" y="1475891"/>
            <a:ext cx="606805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¡REVISA EL CORREO!</a:t>
            </a:r>
          </a:p>
          <a:p>
            <a:endParaRPr lang="es-ES" dirty="0"/>
          </a:p>
          <a:p>
            <a:r>
              <a:rPr lang="es-ES" b="1" dirty="0"/>
              <a:t>REGÍSTRATE</a:t>
            </a:r>
          </a:p>
          <a:p>
            <a:endParaRPr lang="es-ES" b="1" i="1" dirty="0"/>
          </a:p>
          <a:p>
            <a:endParaRPr lang="es-ES" b="1" i="1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ADOBE SIGN</a:t>
            </a:r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242E8D61-0856-4226-8397-6D2C17C87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76" y="1998631"/>
            <a:ext cx="7488832" cy="396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ENVIAR</a:t>
            </a:r>
            <a:endParaRPr lang="es-ES" dirty="0"/>
          </a:p>
          <a:p>
            <a:endParaRPr lang="es-ES" b="1" i="1" dirty="0"/>
          </a:p>
          <a:p>
            <a:endParaRPr lang="es-ES" b="1" i="1" dirty="0"/>
          </a:p>
          <a:p>
            <a:endParaRPr lang="es-ES" b="1" i="1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ADOBE SIGN</a:t>
            </a:r>
          </a:p>
        </p:txBody>
      </p:sp>
      <p:pic>
        <p:nvPicPr>
          <p:cNvPr id="6" name="Imagen 5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90CF035A-0B36-42B2-8CFF-3ABFEA223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97" y="1871935"/>
            <a:ext cx="10223692" cy="385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9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104" y="244920"/>
            <a:ext cx="9825518" cy="816491"/>
          </a:xfrm>
        </p:spPr>
        <p:txBody>
          <a:bodyPr/>
          <a:lstStyle/>
          <a:p>
            <a:r>
              <a:rPr lang="de-DE" dirty="0"/>
              <a:t>ZOOM</a:t>
            </a: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EA1C74D-F653-455C-BC15-566D9EA942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37" y="1115987"/>
            <a:ext cx="4248200" cy="42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5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104" y="244920"/>
            <a:ext cx="9825518" cy="816491"/>
          </a:xfrm>
        </p:spPr>
        <p:txBody>
          <a:bodyPr/>
          <a:lstStyle/>
          <a:p>
            <a:r>
              <a:rPr lang="de-DE" dirty="0"/>
              <a:t>ZOOM</a:t>
            </a:r>
          </a:p>
        </p:txBody>
      </p:sp>
      <p:pic>
        <p:nvPicPr>
          <p:cNvPr id="7" name="Imagen 6" descr="Captura de pantalla de un celular con texto e imagen&#10;&#10;Descripción generada automáticamente">
            <a:extLst>
              <a:ext uri="{FF2B5EF4-FFF2-40B4-BE49-F238E27FC236}">
                <a16:creationId xmlns:a16="http://schemas.microsoft.com/office/drawing/2014/main" id="{F2AF7D16-1110-4A3E-9CC3-B6458BE3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00" y="1328350"/>
            <a:ext cx="7076273" cy="49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9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104" y="244920"/>
            <a:ext cx="9825518" cy="816491"/>
          </a:xfrm>
        </p:spPr>
        <p:txBody>
          <a:bodyPr/>
          <a:lstStyle/>
          <a:p>
            <a:r>
              <a:rPr lang="de-DE" dirty="0"/>
              <a:t>ZOOM</a:t>
            </a:r>
          </a:p>
        </p:txBody>
      </p:sp>
      <p:pic>
        <p:nvPicPr>
          <p:cNvPr id="4" name="Imagen 3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FDE8357A-DACE-4D34-A708-7CC6FAFD1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06" y="1295871"/>
            <a:ext cx="6880861" cy="48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6104" y="244920"/>
            <a:ext cx="9825518" cy="816491"/>
          </a:xfrm>
        </p:spPr>
        <p:txBody>
          <a:bodyPr/>
          <a:lstStyle/>
          <a:p>
            <a:r>
              <a:rPr lang="de-DE" dirty="0"/>
              <a:t>ZOOM</a:t>
            </a:r>
          </a:p>
        </p:txBody>
      </p:sp>
      <p:pic>
        <p:nvPicPr>
          <p:cNvPr id="5" name="Imagen 4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DA035F0C-02F4-4616-A631-0853BA0D2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13" y="1295871"/>
            <a:ext cx="6393447" cy="482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40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800" b="1" dirty="0"/>
              <a:t>PROTECCIÓN DE DATOS Y PROTOCOLO DE ASESORAMIENTO</a:t>
            </a:r>
          </a:p>
          <a:p>
            <a:pPr algn="just"/>
            <a:endParaRPr lang="es-ES" b="1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 DE FIRMA DIGITAL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1532AD-2A31-4F08-9757-904FFDFEF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9" y="2817900"/>
            <a:ext cx="10284466" cy="95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2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800" b="1" dirty="0"/>
              <a:t>HERRAMIENTAS DE AHORRO/INVERSIÓN</a:t>
            </a:r>
          </a:p>
          <a:p>
            <a:pPr algn="just"/>
            <a:endParaRPr lang="es-ES" b="1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 DE FIRMA DIGITAL</a:t>
            </a:r>
          </a:p>
        </p:txBody>
      </p:sp>
      <p:pic>
        <p:nvPicPr>
          <p:cNvPr id="3" name="Imagen 2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413FACC-B0D8-4FF4-95F6-E6FD222B0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4" y="2237571"/>
            <a:ext cx="10297501" cy="22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9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800" b="1" dirty="0"/>
              <a:t>SEGUROS</a:t>
            </a:r>
          </a:p>
          <a:p>
            <a:pPr algn="just"/>
            <a:endParaRPr lang="es-ES" b="1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 DE FIRMA DIGITAL</a:t>
            </a:r>
          </a:p>
        </p:txBody>
      </p:sp>
      <p:pic>
        <p:nvPicPr>
          <p:cNvPr id="6" name="Imagen 5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A9B8C0A-E9FE-4E85-92CD-A698E9050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" y="2087959"/>
            <a:ext cx="1027061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62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800" b="1" dirty="0"/>
              <a:t>NORMA GENERAL Y EXCEPCIONES</a:t>
            </a:r>
          </a:p>
          <a:p>
            <a:pPr algn="just"/>
            <a:endParaRPr lang="es-ES" b="1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 DE FIRMA DIGITAL</a:t>
            </a:r>
          </a:p>
        </p:txBody>
      </p:sp>
      <p:pic>
        <p:nvPicPr>
          <p:cNvPr id="3" name="Imagen 2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964D6450-C7CE-4F4E-9822-794AA9B21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9" y="2556236"/>
            <a:ext cx="10284466" cy="15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99992"/>
      </p:ext>
    </p:extLst>
  </p:cSld>
  <p:clrMapOvr>
    <a:masterClrMapping/>
  </p:clrMapOvr>
</p:sld>
</file>

<file path=ppt/theme/theme1.xml><?xml version="1.0" encoding="utf-8"?>
<a:theme xmlns:a="http://schemas.openxmlformats.org/drawingml/2006/main" name="OVB Holding Template">
  <a:themeElements>
    <a:clrScheme name="OVB Farben">
      <a:dk1>
        <a:sysClr val="windowText" lastClr="000000"/>
      </a:dk1>
      <a:lt1>
        <a:sysClr val="window" lastClr="FFFFFF"/>
      </a:lt1>
      <a:dk2>
        <a:srgbClr val="003F72"/>
      </a:dk2>
      <a:lt2>
        <a:srgbClr val="BE9F56"/>
      </a:lt2>
      <a:accent1>
        <a:srgbClr val="CC0066"/>
      </a:accent1>
      <a:accent2>
        <a:srgbClr val="FFCC33"/>
      </a:accent2>
      <a:accent3>
        <a:srgbClr val="006666"/>
      </a:accent3>
      <a:accent4>
        <a:srgbClr val="8BBF18"/>
      </a:accent4>
      <a:accent5>
        <a:srgbClr val="663399"/>
      </a:accent5>
      <a:accent6>
        <a:srgbClr val="00B7E5"/>
      </a:accent6>
      <a:hlink>
        <a:srgbClr val="003F72"/>
      </a:hlink>
      <a:folHlink>
        <a:srgbClr val="003F7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54</Words>
  <Application>Microsoft Office PowerPoint</Application>
  <PresentationFormat>Personalizado</PresentationFormat>
  <Paragraphs>23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OVB Holding Template</vt:lpstr>
      <vt:lpstr>DIGITALIZACIÓN 2</vt:lpstr>
      <vt:lpstr>ZOOM</vt:lpstr>
      <vt:lpstr>ZOOM</vt:lpstr>
      <vt:lpstr>ZOOM</vt:lpstr>
      <vt:lpstr>ZOOM</vt:lpstr>
      <vt:lpstr>PROCESO DE FIRMA DIGITAL</vt:lpstr>
      <vt:lpstr>PROCESO DE FIRMA DIGITAL</vt:lpstr>
      <vt:lpstr>PROCESO DE FIRMA DIGITAL</vt:lpstr>
      <vt:lpstr>PROCESO DE FIRMA DIGITAL</vt:lpstr>
      <vt:lpstr>ADOBE SIGN</vt:lpstr>
      <vt:lpstr>ADOBE SIGN</vt:lpstr>
      <vt:lpstr>ADOBE SIGN</vt:lpstr>
    </vt:vector>
  </TitlesOfParts>
  <Company>OVB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Biedermann</dc:creator>
  <cp:lastModifiedBy>Alejandro Danta Rey</cp:lastModifiedBy>
  <cp:revision>244</cp:revision>
  <cp:lastPrinted>2018-03-16T11:14:17Z</cp:lastPrinted>
  <dcterms:created xsi:type="dcterms:W3CDTF">2018-01-08T14:28:23Z</dcterms:created>
  <dcterms:modified xsi:type="dcterms:W3CDTF">2020-04-08T10:34:29Z</dcterms:modified>
</cp:coreProperties>
</file>